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9" r:id="rId2"/>
    <p:sldId id="257" r:id="rId3"/>
    <p:sldId id="261" r:id="rId4"/>
    <p:sldId id="258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09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24.03.2022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24.03.2022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24.03.2022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24.03.2022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24.03.2022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24.03.2022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24.03.2022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24.03.2022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24.03.2022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71538" y="1785926"/>
            <a:ext cx="7679666" cy="3071833"/>
          </a:xfrm>
        </p:spPr>
        <p:txBody>
          <a:bodyPr>
            <a:noAutofit/>
          </a:bodyPr>
          <a:lstStyle/>
          <a:p>
            <a:pPr algn="ctr"/>
            <a:r>
              <a:rPr lang="ru-RU" sz="5400" dirty="0" smtClean="0"/>
              <a:t>Что должен </a:t>
            </a:r>
            <a:br>
              <a:rPr lang="ru-RU" sz="5400" dirty="0" smtClean="0"/>
            </a:br>
            <a:r>
              <a:rPr lang="ru-RU" sz="5400" dirty="0" smtClean="0"/>
              <a:t>знать и  уметь ребенок </a:t>
            </a:r>
            <a:br>
              <a:rPr lang="ru-RU" sz="5400" dirty="0" smtClean="0"/>
            </a:br>
            <a:r>
              <a:rPr lang="ru-RU" sz="5400" dirty="0" smtClean="0"/>
              <a:t>в возрасте  </a:t>
            </a:r>
            <a:br>
              <a:rPr lang="ru-RU" sz="5400" dirty="0" smtClean="0"/>
            </a:br>
            <a:r>
              <a:rPr lang="ru-RU" sz="5400" dirty="0" smtClean="0"/>
              <a:t>6-7 лет?</a:t>
            </a:r>
            <a:endParaRPr lang="ru-RU" sz="5400" dirty="0"/>
          </a:p>
        </p:txBody>
      </p:sp>
      <p:sp>
        <p:nvSpPr>
          <p:cNvPr id="4" name="TextBox 3"/>
          <p:cNvSpPr txBox="1"/>
          <p:nvPr/>
        </p:nvSpPr>
        <p:spPr>
          <a:xfrm>
            <a:off x="4572000" y="5429264"/>
            <a:ext cx="340029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Учитель начальных классов,</a:t>
            </a:r>
          </a:p>
          <a:p>
            <a:r>
              <a:rPr lang="ru-RU" dirty="0" err="1" smtClean="0"/>
              <a:t>Закирова</a:t>
            </a:r>
            <a:r>
              <a:rPr lang="ru-RU" dirty="0" smtClean="0"/>
              <a:t> </a:t>
            </a:r>
            <a:r>
              <a:rPr lang="ru-RU" dirty="0" err="1" smtClean="0"/>
              <a:t>Ляйсан</a:t>
            </a:r>
            <a:r>
              <a:rPr lang="ru-RU" dirty="0" smtClean="0"/>
              <a:t> </a:t>
            </a:r>
            <a:r>
              <a:rPr lang="ru-RU" dirty="0" err="1" smtClean="0"/>
              <a:t>Ринатовна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142852"/>
            <a:ext cx="7467600" cy="703282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/>
              <a:t>Ребёнок должен уметь: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14282" y="1071522"/>
            <a:ext cx="8429684" cy="5786478"/>
          </a:xfrm>
        </p:spPr>
        <p:txBody>
          <a:bodyPr>
            <a:normAutofit fontScale="92500" lnSpcReduction="10000"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Называть числа в прямом и обратном порядке до 20.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Знать состав чисел первого десятка (Из отдельных единиц)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Соотносить цифру и число предметов.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Восстанавливать числовой ряд, в котором пропущены некоторые числа.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Знать знаки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&lt;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&gt;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+ 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  <a:sym typeface="Symbol"/>
              </a:rPr>
              <a:t>  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Уметь сравнивать две группы предметов.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Уметь составлять и решать арифметические задачи.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Уметь оперировать понятиями «налево», «направо», «вверх», «вниз», «раньше», «позже»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Уметь сравнивать и классифицировать предметы по цвету, форме, величине.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Ориентироваться  на лист бумаги (графические диктанты)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Определять время по часам.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Различать и называть части суток и их последовательность.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Понимать значение понятий «вчера», «сегодня», «завтра»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Знать дни недели, их последовательность.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Знать и называть месяцы года.</a:t>
            </a:r>
            <a:endParaRPr lang="ru-RU" dirty="0" smtClean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214290"/>
            <a:ext cx="7467600" cy="631844"/>
          </a:xfrm>
        </p:spPr>
        <p:txBody>
          <a:bodyPr>
            <a:normAutofit/>
          </a:bodyPr>
          <a:lstStyle/>
          <a:p>
            <a:r>
              <a:rPr lang="ru-RU" b="1" dirty="0" smtClean="0"/>
              <a:t>К мелкой моторике относятся: 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85720" y="928670"/>
            <a:ext cx="8286808" cy="5545282"/>
          </a:xfrm>
        </p:spPr>
        <p:txBody>
          <a:bodyPr>
            <a:normAutofit/>
          </a:bodyPr>
          <a:lstStyle/>
          <a:p>
            <a:r>
              <a:rPr lang="ru-RU" b="1" dirty="0" smtClean="0"/>
              <a:t>Работа с аппликацией.</a:t>
            </a:r>
          </a:p>
          <a:p>
            <a:r>
              <a:rPr lang="ru-RU" b="1" dirty="0" smtClean="0"/>
              <a:t>Игры-шнуровки, плетения.</a:t>
            </a:r>
          </a:p>
          <a:p>
            <a:r>
              <a:rPr lang="ru-RU" b="1" dirty="0" smtClean="0"/>
              <a:t>Игры с предметами.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Рисование 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Пальчиковые игры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Вырезание ножницами 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Оригами 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Лепка (пластилин, глина)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Конструкторы </a:t>
            </a:r>
          </a:p>
          <a:p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Пазлы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, мозаики 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Обведение по контуру, графические диктанты и т.п. </a:t>
            </a:r>
          </a:p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348" y="142852"/>
            <a:ext cx="7467600" cy="703282"/>
          </a:xfrm>
        </p:spPr>
        <p:txBody>
          <a:bodyPr/>
          <a:lstStyle/>
          <a:p>
            <a:pPr algn="ctr"/>
            <a:r>
              <a:rPr lang="ru-RU" b="1" dirty="0" smtClean="0"/>
              <a:t>Ребёнок должен уметь: 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14282" y="1000108"/>
            <a:ext cx="8358246" cy="5857892"/>
          </a:xfrm>
        </p:spPr>
        <p:txBody>
          <a:bodyPr>
            <a:norm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Правильно держать карандаш или ручку в руке.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Проводить непрерывные прямые, волнистые, ломаные линии.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Обводить по контуру рисунок, не отрывая карандаша от бумаги.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Уметь рисовать по клеточкам и точкам; уметь дорисовать отсутствующую половинку симметричного рисунка.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Уметь продолжить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штрихофку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рисунка.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Уметь аккуратно закрашивать сложный рисунок, не выходя за контуры.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Видеть строку и писать в ней.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401</TotalTime>
  <Words>260</Words>
  <Application>Microsoft Office PowerPoint</Application>
  <PresentationFormat>Экран (4:3)</PresentationFormat>
  <Paragraphs>41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Эркер</vt:lpstr>
      <vt:lpstr>Что должен  знать и  уметь ребенок  в возрасте   6-7 лет?</vt:lpstr>
      <vt:lpstr>Ребёнок должен уметь:</vt:lpstr>
      <vt:lpstr>К мелкой моторике относятся: </vt:lpstr>
      <vt:lpstr>Ребёнок должен уметь: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208</cp:lastModifiedBy>
  <cp:revision>3</cp:revision>
  <dcterms:created xsi:type="dcterms:W3CDTF">2022-03-23T18:44:39Z</dcterms:created>
  <dcterms:modified xsi:type="dcterms:W3CDTF">2022-03-24T13:42:17Z</dcterms:modified>
</cp:coreProperties>
</file>